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Disney Heroic" panose="000004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 FERREIRA GARCIA ." initials="VFG." lastIdx="1" clrIdx="0">
    <p:extLst>
      <p:ext uri="{19B8F6BF-5375-455C-9EA6-DF929625EA0E}">
        <p15:presenceInfo xmlns:p15="http://schemas.microsoft.com/office/powerpoint/2012/main" userId="S::victor.garcia@bandtec.com.br::97cbd6ec-fd19-4a03-a0b8-802ee746b74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19"/>
    <a:srgbClr val="9C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4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.png"/><Relationship Id="rId16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96" b="29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522080" y="3255024"/>
            <a:ext cx="1737873" cy="144717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833508" y="3537947"/>
            <a:ext cx="1115018" cy="8813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 l="41285" t="23145" r="15899"/>
          <a:stretch>
            <a:fillRect/>
          </a:stretch>
        </p:blipFill>
        <p:spPr>
          <a:xfrm>
            <a:off x="2132237" y="3617312"/>
            <a:ext cx="1838478" cy="305237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1084512">
            <a:off x="3790858" y="5244263"/>
            <a:ext cx="3076651" cy="218162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 rot="-236490">
            <a:off x="10353144" y="5492820"/>
            <a:ext cx="3108992" cy="168450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1"/>
          <a:srcRect t="10561" b="1590"/>
          <a:stretch>
            <a:fillRect/>
          </a:stretch>
        </p:blipFill>
        <p:spPr>
          <a:xfrm>
            <a:off x="6846452" y="4863628"/>
            <a:ext cx="4687422" cy="336794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225438" y="5656492"/>
            <a:ext cx="1127392" cy="89110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01792" y="524454"/>
            <a:ext cx="3435981" cy="1443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 dirty="0">
                <a:solidFill>
                  <a:srgbClr val="000000"/>
                </a:solidFill>
                <a:latin typeface="Disney heroic" panose="00000400000000000000" pitchFamily="2" charset="0"/>
              </a:rPr>
              <a:t>HLD</a:t>
            </a:r>
            <a:endParaRPr lang="en-US" sz="11500" dirty="0">
              <a:solidFill>
                <a:srgbClr val="000000"/>
              </a:solidFill>
              <a:latin typeface="Disney heroic" panose="000004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755A16-A941-4FFF-8317-8D8F583F80A2}"/>
              </a:ext>
            </a:extLst>
          </p:cNvPr>
          <p:cNvSpPr txBox="1"/>
          <p:nvPr/>
        </p:nvSpPr>
        <p:spPr>
          <a:xfrm>
            <a:off x="745452" y="2264187"/>
            <a:ext cx="67398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Um amante dos filmes da saga “300” não tem com quem conversar sobre o filme.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B9F7BE-1F60-4F58-9C91-3E1555310ECE}"/>
              </a:ext>
            </a:extLst>
          </p:cNvPr>
          <p:cNvSpPr txBox="1"/>
          <p:nvPr/>
        </p:nvSpPr>
        <p:spPr>
          <a:xfrm>
            <a:off x="5943600" y="8373677"/>
            <a:ext cx="70283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Ele conhece o nosso website e fica maravilhado com as informações sobre os filmes e a cultura.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F78BF8F-3B3E-4CFF-8EB7-6012263E901B}"/>
              </a:ext>
            </a:extLst>
          </p:cNvPr>
          <p:cNvSpPr txBox="1"/>
          <p:nvPr/>
        </p:nvSpPr>
        <p:spPr>
          <a:xfrm>
            <a:off x="10439400" y="1909085"/>
            <a:ext cx="6739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Após se cadastrar ele poderá participar de um fórum sobre os filmes, deixar sua opinião e dar notas aos filmes.</a:t>
            </a:r>
          </a:p>
        </p:txBody>
      </p:sp>
      <p:pic>
        <p:nvPicPr>
          <p:cNvPr id="19" name="Imagem 18" descr="Uma imagem contendo Texto&#10;&#10;Descrição gerada automaticamente">
            <a:extLst>
              <a:ext uri="{FF2B5EF4-FFF2-40B4-BE49-F238E27FC236}">
                <a16:creationId xmlns:a16="http://schemas.microsoft.com/office/drawing/2014/main" id="{B2E1A7CE-32D1-4B03-A762-13A4147B50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9200" y="3391412"/>
            <a:ext cx="3052223" cy="22271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96" b="29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542EA13A-6FE9-4CA1-86B1-014DB11FB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875" y="8911"/>
            <a:ext cx="18309875" cy="10278089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3522080" y="3255024"/>
            <a:ext cx="1737873" cy="144717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833508" y="3537947"/>
            <a:ext cx="1115018" cy="8813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 l="41285" t="23145" r="15899"/>
          <a:stretch>
            <a:fillRect/>
          </a:stretch>
        </p:blipFill>
        <p:spPr>
          <a:xfrm>
            <a:off x="2132237" y="3617312"/>
            <a:ext cx="1838478" cy="305237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1084512">
            <a:off x="3790858" y="5244263"/>
            <a:ext cx="3076651" cy="218162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-236490">
            <a:off x="10353144" y="5492820"/>
            <a:ext cx="3108992" cy="168450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rcRect t="10561" b="1590"/>
          <a:stretch>
            <a:fillRect/>
          </a:stretch>
        </p:blipFill>
        <p:spPr>
          <a:xfrm>
            <a:off x="6846452" y="4863628"/>
            <a:ext cx="4687422" cy="336794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225438" y="5656492"/>
            <a:ext cx="1127392" cy="89110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01792" y="524454"/>
            <a:ext cx="3435981" cy="1443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 dirty="0">
                <a:solidFill>
                  <a:schemeClr val="bg1"/>
                </a:solidFill>
                <a:latin typeface="Disney heroic" panose="00000400000000000000" pitchFamily="2" charset="0"/>
              </a:rPr>
              <a:t>HLD</a:t>
            </a:r>
            <a:endParaRPr lang="en-US" sz="11500" dirty="0">
              <a:solidFill>
                <a:schemeClr val="bg1"/>
              </a:solidFill>
              <a:latin typeface="Disney heroic" panose="000004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755A16-A941-4FFF-8317-8D8F583F80A2}"/>
              </a:ext>
            </a:extLst>
          </p:cNvPr>
          <p:cNvSpPr txBox="1"/>
          <p:nvPr/>
        </p:nvSpPr>
        <p:spPr>
          <a:xfrm>
            <a:off x="745452" y="2264187"/>
            <a:ext cx="67398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amante dos filmes da saga “300” não tem com quem conversar sobre o filme.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B9F7BE-1F60-4F58-9C91-3E1555310ECE}"/>
              </a:ext>
            </a:extLst>
          </p:cNvPr>
          <p:cNvSpPr txBox="1"/>
          <p:nvPr/>
        </p:nvSpPr>
        <p:spPr>
          <a:xfrm>
            <a:off x="5987143" y="8373677"/>
            <a:ext cx="6984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 conhece o nosso website e fica maravilhado com as informações sobre os filmes e a cultura.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F78BF8F-3B3E-4CFF-8EB7-6012263E901B}"/>
              </a:ext>
            </a:extLst>
          </p:cNvPr>
          <p:cNvSpPr txBox="1"/>
          <p:nvPr/>
        </p:nvSpPr>
        <p:spPr>
          <a:xfrm>
            <a:off x="10439400" y="1909085"/>
            <a:ext cx="6739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Após se cadastrar ele poderá participar de um fórum sobre os filmes, deixar sua opinião e dar notas aos filmes.</a:t>
            </a:r>
          </a:p>
        </p:txBody>
      </p:sp>
      <p:pic>
        <p:nvPicPr>
          <p:cNvPr id="19" name="Imagem 18" descr="Uma imagem contendo Texto&#10;&#10;Descrição gerada automaticamente">
            <a:extLst>
              <a:ext uri="{FF2B5EF4-FFF2-40B4-BE49-F238E27FC236}">
                <a16:creationId xmlns:a16="http://schemas.microsoft.com/office/drawing/2014/main" id="{B2E1A7CE-32D1-4B03-A762-13A4147B503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9200" y="3391412"/>
            <a:ext cx="3052223" cy="222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6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96" b="29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CE048141-77CD-4213-8FF8-2BDF9D3CA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8752" y="-5444"/>
            <a:ext cx="18546752" cy="10292444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3522080" y="3255024"/>
            <a:ext cx="1737873" cy="144717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833508" y="3537947"/>
            <a:ext cx="1115018" cy="8813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 l="41285" t="23145" r="15899"/>
          <a:stretch>
            <a:fillRect/>
          </a:stretch>
        </p:blipFill>
        <p:spPr>
          <a:xfrm>
            <a:off x="2132237" y="3617312"/>
            <a:ext cx="1838478" cy="305237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1084512">
            <a:off x="3790858" y="5244263"/>
            <a:ext cx="3076651" cy="218162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-236490">
            <a:off x="10353144" y="5492820"/>
            <a:ext cx="3108992" cy="168450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rcRect t="10561" b="1590"/>
          <a:stretch>
            <a:fillRect/>
          </a:stretch>
        </p:blipFill>
        <p:spPr>
          <a:xfrm>
            <a:off x="6846452" y="4863628"/>
            <a:ext cx="4687422" cy="336794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225438" y="5656492"/>
            <a:ext cx="1127392" cy="89110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01792" y="524454"/>
            <a:ext cx="3435981" cy="1443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 dirty="0">
                <a:solidFill>
                  <a:srgbClr val="F0AB19"/>
                </a:solidFill>
                <a:latin typeface="Disney heroic" panose="00000400000000000000" pitchFamily="2" charset="0"/>
              </a:rPr>
              <a:t>HLD</a:t>
            </a:r>
            <a:endParaRPr lang="en-US" sz="11500" dirty="0">
              <a:solidFill>
                <a:srgbClr val="F0AB19"/>
              </a:solidFill>
              <a:latin typeface="Disney heroic" panose="000004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755A16-A941-4FFF-8317-8D8F583F80A2}"/>
              </a:ext>
            </a:extLst>
          </p:cNvPr>
          <p:cNvSpPr txBox="1"/>
          <p:nvPr/>
        </p:nvSpPr>
        <p:spPr>
          <a:xfrm>
            <a:off x="745452" y="2264187"/>
            <a:ext cx="67398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amante dos filmes da saga “300” não tem com quem conversar sobre o filme.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B9F7BE-1F60-4F58-9C91-3E1555310ECE}"/>
              </a:ext>
            </a:extLst>
          </p:cNvPr>
          <p:cNvSpPr txBox="1"/>
          <p:nvPr/>
        </p:nvSpPr>
        <p:spPr>
          <a:xfrm>
            <a:off x="5151580" y="8299999"/>
            <a:ext cx="78050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 conhece o nosso website e fica maravilhado com o conteúdo sobre os filmes e a cultura.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F78BF8F-3B3E-4CFF-8EB7-6012263E901B}"/>
              </a:ext>
            </a:extLst>
          </p:cNvPr>
          <p:cNvSpPr txBox="1"/>
          <p:nvPr/>
        </p:nvSpPr>
        <p:spPr>
          <a:xfrm>
            <a:off x="10608348" y="2405357"/>
            <a:ext cx="6934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Após se cadastrar ele poderá participar de um fórum/comunidade sobre os filmes.</a:t>
            </a:r>
          </a:p>
        </p:txBody>
      </p:sp>
      <p:pic>
        <p:nvPicPr>
          <p:cNvPr id="19" name="Imagem 18" descr="Uma imagem contendo Texto&#10;&#10;Descrição gerada automaticamente">
            <a:extLst>
              <a:ext uri="{FF2B5EF4-FFF2-40B4-BE49-F238E27FC236}">
                <a16:creationId xmlns:a16="http://schemas.microsoft.com/office/drawing/2014/main" id="{B2E1A7CE-32D1-4B03-A762-13A4147B503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9200" y="3391412"/>
            <a:ext cx="3052223" cy="222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22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96" b="29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E942E788-F132-404C-B787-96CDBF3AC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8752" y="-5444"/>
            <a:ext cx="18546752" cy="10292444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3914628" y="3306296"/>
            <a:ext cx="1737873" cy="144717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226056" y="3589219"/>
            <a:ext cx="1115018" cy="8813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 l="41285" t="23145" r="15899"/>
          <a:stretch>
            <a:fillRect/>
          </a:stretch>
        </p:blipFill>
        <p:spPr>
          <a:xfrm>
            <a:off x="2524785" y="3668584"/>
            <a:ext cx="1838478" cy="305237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 rot="1084512">
            <a:off x="4183406" y="5295535"/>
            <a:ext cx="3076651" cy="218162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 rot="-236490">
            <a:off x="10745692" y="5544092"/>
            <a:ext cx="3108992" cy="168450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12"/>
          <a:srcRect t="10561" b="1590"/>
          <a:stretch>
            <a:fillRect/>
          </a:stretch>
        </p:blipFill>
        <p:spPr>
          <a:xfrm>
            <a:off x="7239000" y="4914900"/>
            <a:ext cx="4687422" cy="3367947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617986" y="5707764"/>
            <a:ext cx="1127392" cy="891109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701792" y="524454"/>
            <a:ext cx="3435981" cy="1443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 dirty="0">
                <a:solidFill>
                  <a:srgbClr val="F0AB19"/>
                </a:solidFill>
                <a:latin typeface="Disney heroic" panose="00000400000000000000" pitchFamily="2" charset="0"/>
              </a:rPr>
              <a:t>HLD</a:t>
            </a:r>
            <a:endParaRPr lang="en-US" sz="11500" dirty="0">
              <a:solidFill>
                <a:srgbClr val="F0AB19"/>
              </a:solidFill>
              <a:latin typeface="Disney heroic" panose="000004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E755A16-A941-4FFF-8317-8D8F583F80A2}"/>
              </a:ext>
            </a:extLst>
          </p:cNvPr>
          <p:cNvSpPr txBox="1"/>
          <p:nvPr/>
        </p:nvSpPr>
        <p:spPr>
          <a:xfrm>
            <a:off x="1010754" y="2466691"/>
            <a:ext cx="5807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 amante dos filmes da saga “300” não tem com quem conversar sobre o filme.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DB9F7BE-1F60-4F58-9C91-3E1555310ECE}"/>
              </a:ext>
            </a:extLst>
          </p:cNvPr>
          <p:cNvSpPr txBox="1"/>
          <p:nvPr/>
        </p:nvSpPr>
        <p:spPr>
          <a:xfrm>
            <a:off x="6214901" y="8420368"/>
            <a:ext cx="67356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 conhece o nosso website e fica maravilhado com o conteúdo sobre os filmes e a cultura.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F78BF8F-3B3E-4CFF-8EB7-6012263E901B}"/>
              </a:ext>
            </a:extLst>
          </p:cNvPr>
          <p:cNvSpPr txBox="1"/>
          <p:nvPr/>
        </p:nvSpPr>
        <p:spPr>
          <a:xfrm>
            <a:off x="11528133" y="2466691"/>
            <a:ext cx="6079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Após se cadastrar ele poderá participar de um fórum/comunidade sobre os filmes.</a:t>
            </a:r>
          </a:p>
        </p:txBody>
      </p:sp>
      <p:pic>
        <p:nvPicPr>
          <p:cNvPr id="19" name="Imagem 18" descr="Uma imagem contendo Texto&#10;&#10;Descrição gerada automaticamente">
            <a:extLst>
              <a:ext uri="{FF2B5EF4-FFF2-40B4-BE49-F238E27FC236}">
                <a16:creationId xmlns:a16="http://schemas.microsoft.com/office/drawing/2014/main" id="{B2E1A7CE-32D1-4B03-A762-13A4147B503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1748" y="3442684"/>
            <a:ext cx="3052223" cy="222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12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296" b="29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m 42">
            <a:extLst>
              <a:ext uri="{FF2B5EF4-FFF2-40B4-BE49-F238E27FC236}">
                <a16:creationId xmlns:a16="http://schemas.microsoft.com/office/drawing/2014/main" id="{6D10DD34-3201-4E00-9A10-078048274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8752" y="-5444"/>
            <a:ext cx="18546752" cy="10292444"/>
          </a:xfrm>
          <a:prstGeom prst="rect">
            <a:avLst/>
          </a:prstGeom>
        </p:spPr>
      </p:pic>
      <p:sp>
        <p:nvSpPr>
          <p:cNvPr id="158" name="Retângulo: Cantos Arredondados 157">
            <a:extLst>
              <a:ext uri="{FF2B5EF4-FFF2-40B4-BE49-F238E27FC236}">
                <a16:creationId xmlns:a16="http://schemas.microsoft.com/office/drawing/2014/main" id="{43C034B1-30C7-4A11-97CA-7EBD6C912E20}"/>
              </a:ext>
            </a:extLst>
          </p:cNvPr>
          <p:cNvSpPr/>
          <p:nvPr/>
        </p:nvSpPr>
        <p:spPr>
          <a:xfrm>
            <a:off x="4137773" y="6314699"/>
            <a:ext cx="9971009" cy="3709277"/>
          </a:xfrm>
          <a:prstGeom prst="roundRect">
            <a:avLst/>
          </a:prstGeom>
          <a:noFill/>
          <a:ln w="76200">
            <a:solidFill>
              <a:srgbClr val="F0AB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FFFF00"/>
              </a:highlight>
            </a:endParaRPr>
          </a:p>
        </p:txBody>
      </p:sp>
      <p:sp>
        <p:nvSpPr>
          <p:cNvPr id="122" name="Retângulo: Cantos Arredondados 121">
            <a:extLst>
              <a:ext uri="{FF2B5EF4-FFF2-40B4-BE49-F238E27FC236}">
                <a16:creationId xmlns:a16="http://schemas.microsoft.com/office/drawing/2014/main" id="{AD8407F4-FAE6-4DB8-B755-9135C3098095}"/>
              </a:ext>
            </a:extLst>
          </p:cNvPr>
          <p:cNvSpPr/>
          <p:nvPr/>
        </p:nvSpPr>
        <p:spPr>
          <a:xfrm>
            <a:off x="5432214" y="1652068"/>
            <a:ext cx="8676568" cy="2464429"/>
          </a:xfrm>
          <a:prstGeom prst="roundRect">
            <a:avLst/>
          </a:prstGeom>
          <a:noFill/>
          <a:ln w="76200">
            <a:solidFill>
              <a:srgbClr val="F0AB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highlight>
                <a:srgbClr val="FFFF00"/>
              </a:highlight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01792" y="524454"/>
            <a:ext cx="3435981" cy="1443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000" dirty="0" err="1">
                <a:solidFill>
                  <a:srgbClr val="F0AB19"/>
                </a:solidFill>
                <a:latin typeface="Disney heroic" panose="00000400000000000000" pitchFamily="2" charset="0"/>
              </a:rPr>
              <a:t>lLD</a:t>
            </a:r>
            <a:endParaRPr lang="en-US" sz="11500" dirty="0">
              <a:solidFill>
                <a:srgbClr val="F0AB19"/>
              </a:solidFill>
              <a:latin typeface="Disney heroic" panose="00000400000000000000" pitchFamily="2" charset="0"/>
            </a:endParaRPr>
          </a:p>
        </p:txBody>
      </p:sp>
      <p:pic>
        <p:nvPicPr>
          <p:cNvPr id="31" name="Picture 13">
            <a:extLst>
              <a:ext uri="{FF2B5EF4-FFF2-40B4-BE49-F238E27FC236}">
                <a16:creationId xmlns:a16="http://schemas.microsoft.com/office/drawing/2014/main" id="{2CFF27C7-9F4B-4DBD-BE2A-878C092E64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808593" y="4430869"/>
            <a:ext cx="1693877" cy="1354496"/>
          </a:xfrm>
          <a:prstGeom prst="rect">
            <a:avLst/>
          </a:prstGeom>
        </p:spPr>
      </p:pic>
      <p:pic>
        <p:nvPicPr>
          <p:cNvPr id="37" name="Picture 19">
            <a:extLst>
              <a:ext uri="{FF2B5EF4-FFF2-40B4-BE49-F238E27FC236}">
                <a16:creationId xmlns:a16="http://schemas.microsoft.com/office/drawing/2014/main" id="{B9E1BD12-E631-40AC-94E3-B425966E5B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626" t="8848" r="26798" b="8312"/>
          <a:stretch>
            <a:fillRect/>
          </a:stretch>
        </p:blipFill>
        <p:spPr>
          <a:xfrm>
            <a:off x="5609899" y="7316591"/>
            <a:ext cx="958881" cy="1705491"/>
          </a:xfrm>
          <a:prstGeom prst="rect">
            <a:avLst/>
          </a:prstGeom>
        </p:spPr>
      </p:pic>
      <p:pic>
        <p:nvPicPr>
          <p:cNvPr id="38" name="Picture 20">
            <a:extLst>
              <a:ext uri="{FF2B5EF4-FFF2-40B4-BE49-F238E27FC236}">
                <a16:creationId xmlns:a16="http://schemas.microsoft.com/office/drawing/2014/main" id="{E52BB201-8FF0-482B-A38A-D912B4FC523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325"/>
          <a:stretch>
            <a:fillRect/>
          </a:stretch>
        </p:blipFill>
        <p:spPr>
          <a:xfrm rot="2265963">
            <a:off x="6740943" y="7633575"/>
            <a:ext cx="517896" cy="518291"/>
          </a:xfrm>
          <a:prstGeom prst="rect">
            <a:avLst/>
          </a:prstGeom>
        </p:spPr>
      </p:pic>
      <p:pic>
        <p:nvPicPr>
          <p:cNvPr id="39" name="Picture 21">
            <a:extLst>
              <a:ext uri="{FF2B5EF4-FFF2-40B4-BE49-F238E27FC236}">
                <a16:creationId xmlns:a16="http://schemas.microsoft.com/office/drawing/2014/main" id="{469507CB-C091-41A9-BDC3-0D515EA8D40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6606"/>
          <a:stretch>
            <a:fillRect/>
          </a:stretch>
        </p:blipFill>
        <p:spPr>
          <a:xfrm>
            <a:off x="11745346" y="7028189"/>
            <a:ext cx="1655013" cy="1545672"/>
          </a:xfrm>
          <a:prstGeom prst="rect">
            <a:avLst/>
          </a:prstGeom>
        </p:spPr>
      </p:pic>
      <p:sp>
        <p:nvSpPr>
          <p:cNvPr id="40" name="TextBox 22">
            <a:extLst>
              <a:ext uri="{FF2B5EF4-FFF2-40B4-BE49-F238E27FC236}">
                <a16:creationId xmlns:a16="http://schemas.microsoft.com/office/drawing/2014/main" id="{12BC8A15-60E4-4A2E-B372-233577DA362D}"/>
              </a:ext>
            </a:extLst>
          </p:cNvPr>
          <p:cNvSpPr txBox="1"/>
          <p:nvPr/>
        </p:nvSpPr>
        <p:spPr>
          <a:xfrm>
            <a:off x="10849296" y="9020982"/>
            <a:ext cx="3179742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Notebook / Desktop </a:t>
            </a:r>
          </a:p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navegador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Picture 23">
            <a:extLst>
              <a:ext uri="{FF2B5EF4-FFF2-40B4-BE49-F238E27FC236}">
                <a16:creationId xmlns:a16="http://schemas.microsoft.com/office/drawing/2014/main" id="{0ABFBBBB-2E52-46DA-8969-A65832BCF6A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5400000">
            <a:off x="10430849" y="7857691"/>
            <a:ext cx="849960" cy="849960"/>
          </a:xfrm>
          <a:prstGeom prst="rect">
            <a:avLst/>
          </a:prstGeom>
        </p:spPr>
      </p:pic>
      <p:pic>
        <p:nvPicPr>
          <p:cNvPr id="42" name="Picture 24">
            <a:extLst>
              <a:ext uri="{FF2B5EF4-FFF2-40B4-BE49-F238E27FC236}">
                <a16:creationId xmlns:a16="http://schemas.microsoft.com/office/drawing/2014/main" id="{1032240F-F23C-4C0D-AC6A-621878EF17D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1557086" y="8403735"/>
            <a:ext cx="2097564" cy="524391"/>
          </a:xfrm>
          <a:prstGeom prst="rect">
            <a:avLst/>
          </a:prstGeom>
        </p:spPr>
      </p:pic>
      <p:pic>
        <p:nvPicPr>
          <p:cNvPr id="51" name="Picture 33">
            <a:extLst>
              <a:ext uri="{FF2B5EF4-FFF2-40B4-BE49-F238E27FC236}">
                <a16:creationId xmlns:a16="http://schemas.microsoft.com/office/drawing/2014/main" id="{5BF3FB87-E5C7-4735-ABCA-C2B4605C04B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19083356">
            <a:off x="11189462" y="7266018"/>
            <a:ext cx="460894" cy="460894"/>
          </a:xfrm>
          <a:prstGeom prst="rect">
            <a:avLst/>
          </a:prstGeom>
        </p:spPr>
      </p:pic>
      <p:sp>
        <p:nvSpPr>
          <p:cNvPr id="59" name="TextBox 44">
            <a:extLst>
              <a:ext uri="{FF2B5EF4-FFF2-40B4-BE49-F238E27FC236}">
                <a16:creationId xmlns:a16="http://schemas.microsoft.com/office/drawing/2014/main" id="{B640E65D-3CAA-48A2-840C-EC8D0414FF5E}"/>
              </a:ext>
            </a:extLst>
          </p:cNvPr>
          <p:cNvSpPr txBox="1"/>
          <p:nvPr/>
        </p:nvSpPr>
        <p:spPr>
          <a:xfrm>
            <a:off x="9641005" y="3350370"/>
            <a:ext cx="1693877" cy="7208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70"/>
              </a:lnSpc>
              <a:spcBef>
                <a:spcPct val="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Banda 150Mb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45">
            <a:extLst>
              <a:ext uri="{FF2B5EF4-FFF2-40B4-BE49-F238E27FC236}">
                <a16:creationId xmlns:a16="http://schemas.microsoft.com/office/drawing/2014/main" id="{7D667E48-3041-46B4-84FB-C04737E47051}"/>
              </a:ext>
            </a:extLst>
          </p:cNvPr>
          <p:cNvSpPr txBox="1"/>
          <p:nvPr/>
        </p:nvSpPr>
        <p:spPr>
          <a:xfrm>
            <a:off x="4233153" y="6490876"/>
            <a:ext cx="3673248" cy="7437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Rede 3G / </a:t>
            </a:r>
          </a:p>
          <a:p>
            <a:pPr algn="ctr">
              <a:lnSpc>
                <a:spcPts val="2871"/>
              </a:lnSpc>
              <a:spcBef>
                <a:spcPct val="0"/>
              </a:spcBef>
            </a:pP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4G / 5G</a:t>
            </a:r>
          </a:p>
        </p:txBody>
      </p:sp>
      <p:sp>
        <p:nvSpPr>
          <p:cNvPr id="61" name="TextBox 46">
            <a:extLst>
              <a:ext uri="{FF2B5EF4-FFF2-40B4-BE49-F238E27FC236}">
                <a16:creationId xmlns:a16="http://schemas.microsoft.com/office/drawing/2014/main" id="{55AE3183-C6F9-4283-B6FF-61C0AD656517}"/>
              </a:ext>
            </a:extLst>
          </p:cNvPr>
          <p:cNvSpPr txBox="1"/>
          <p:nvPr/>
        </p:nvSpPr>
        <p:spPr>
          <a:xfrm>
            <a:off x="4593351" y="9055961"/>
            <a:ext cx="2952851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Android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7+ </a:t>
            </a:r>
          </a:p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IOS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versão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10+</a:t>
            </a:r>
          </a:p>
        </p:txBody>
      </p:sp>
      <p:sp>
        <p:nvSpPr>
          <p:cNvPr id="62" name="TextBox 47">
            <a:extLst>
              <a:ext uri="{FF2B5EF4-FFF2-40B4-BE49-F238E27FC236}">
                <a16:creationId xmlns:a16="http://schemas.microsoft.com/office/drawing/2014/main" id="{00A3B0CD-C6ED-4824-88AD-C16BA2EAFC0B}"/>
              </a:ext>
            </a:extLst>
          </p:cNvPr>
          <p:cNvSpPr txBox="1"/>
          <p:nvPr/>
        </p:nvSpPr>
        <p:spPr>
          <a:xfrm>
            <a:off x="10219229" y="6393416"/>
            <a:ext cx="2199233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23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 /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>
              <a:lnSpc>
                <a:spcPts val="3323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</a:p>
        </p:txBody>
      </p:sp>
      <p:sp>
        <p:nvSpPr>
          <p:cNvPr id="67" name="TextBox 39">
            <a:extLst>
              <a:ext uri="{FF2B5EF4-FFF2-40B4-BE49-F238E27FC236}">
                <a16:creationId xmlns:a16="http://schemas.microsoft.com/office/drawing/2014/main" id="{6B7CE8CC-8F0D-4B44-B47D-BD1C9F1F0DAD}"/>
              </a:ext>
            </a:extLst>
          </p:cNvPr>
          <p:cNvSpPr txBox="1"/>
          <p:nvPr/>
        </p:nvSpPr>
        <p:spPr>
          <a:xfrm>
            <a:off x="3524891" y="5889636"/>
            <a:ext cx="3413737" cy="353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2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</a:t>
            </a:r>
          </a:p>
        </p:txBody>
      </p:sp>
      <p:cxnSp>
        <p:nvCxnSpPr>
          <p:cNvPr id="71" name="Conector: Curvo 70">
            <a:extLst>
              <a:ext uri="{FF2B5EF4-FFF2-40B4-BE49-F238E27FC236}">
                <a16:creationId xmlns:a16="http://schemas.microsoft.com/office/drawing/2014/main" id="{96796D44-5342-458A-ACA7-7AF74FD4F04B}"/>
              </a:ext>
            </a:extLst>
          </p:cNvPr>
          <p:cNvCxnSpPr>
            <a:cxnSpLocks/>
            <a:endCxn id="134" idx="0"/>
          </p:cNvCxnSpPr>
          <p:nvPr/>
        </p:nvCxnSpPr>
        <p:spPr>
          <a:xfrm rot="5400000">
            <a:off x="8817046" y="6430929"/>
            <a:ext cx="1461402" cy="234911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Picture 14">
            <a:extLst>
              <a:ext uri="{FF2B5EF4-FFF2-40B4-BE49-F238E27FC236}">
                <a16:creationId xmlns:a16="http://schemas.microsoft.com/office/drawing/2014/main" id="{57D575A3-0D8F-4355-B8A8-0F36EC6705B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5623909" y="1959302"/>
            <a:ext cx="1070370" cy="1070370"/>
          </a:xfrm>
          <a:prstGeom prst="rect">
            <a:avLst/>
          </a:prstGeom>
        </p:spPr>
      </p:pic>
      <p:sp>
        <p:nvSpPr>
          <p:cNvPr id="87" name="TextBox 39">
            <a:extLst>
              <a:ext uri="{FF2B5EF4-FFF2-40B4-BE49-F238E27FC236}">
                <a16:creationId xmlns:a16="http://schemas.microsoft.com/office/drawing/2014/main" id="{F5C6761D-B93F-45A1-AB94-8CE9C52E35E9}"/>
              </a:ext>
            </a:extLst>
          </p:cNvPr>
          <p:cNvSpPr txBox="1"/>
          <p:nvPr/>
        </p:nvSpPr>
        <p:spPr>
          <a:xfrm>
            <a:off x="7487623" y="677722"/>
            <a:ext cx="4335816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02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 APLICAÇÃO</a:t>
            </a:r>
          </a:p>
          <a:p>
            <a:pPr algn="ctr">
              <a:lnSpc>
                <a:spcPts val="2702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PREMISE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9" name="Picture 4" descr="GitHub - learnbr/html-css: Recursos para aprender HTML e CSS">
            <a:extLst>
              <a:ext uri="{FF2B5EF4-FFF2-40B4-BE49-F238E27FC236}">
                <a16:creationId xmlns:a16="http://schemas.microsoft.com/office/drawing/2014/main" id="{429FC798-959E-4534-8959-6EF19851D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2191" y="1950100"/>
            <a:ext cx="1269961" cy="84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 descr="JavaScript – Wikipédia, a enciclopédia livre">
            <a:extLst>
              <a:ext uri="{FF2B5EF4-FFF2-40B4-BE49-F238E27FC236}">
                <a16:creationId xmlns:a16="http://schemas.microsoft.com/office/drawing/2014/main" id="{D440E384-C03F-42DD-A6CE-285CDA72C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8462" y="2034837"/>
            <a:ext cx="677165" cy="67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>
            <a:extLst>
              <a:ext uri="{FF2B5EF4-FFF2-40B4-BE49-F238E27FC236}">
                <a16:creationId xmlns:a16="http://schemas.microsoft.com/office/drawing/2014/main" id="{F5D52759-4B9E-4528-A8C7-EE3ED9A54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5973" y="2810958"/>
            <a:ext cx="1653151" cy="69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812CBE5-A059-4DAF-8614-65E626475E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4" r="21630" b="4"/>
          <a:stretch/>
        </p:blipFill>
        <p:spPr bwMode="auto">
          <a:xfrm>
            <a:off x="6849323" y="1747748"/>
            <a:ext cx="1508982" cy="144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12">
            <a:extLst>
              <a:ext uri="{FF2B5EF4-FFF2-40B4-BE49-F238E27FC236}">
                <a16:creationId xmlns:a16="http://schemas.microsoft.com/office/drawing/2014/main" id="{B77E7024-7065-4A85-907F-E205E70EDA46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31417" r="24217" b="4321"/>
          <a:stretch>
            <a:fillRect/>
          </a:stretch>
        </p:blipFill>
        <p:spPr>
          <a:xfrm>
            <a:off x="9275061" y="1458062"/>
            <a:ext cx="1130911" cy="1408466"/>
          </a:xfrm>
          <a:prstGeom prst="rect">
            <a:avLst/>
          </a:prstGeom>
        </p:spPr>
      </p:pic>
      <p:pic>
        <p:nvPicPr>
          <p:cNvPr id="134" name="Picture 18">
            <a:extLst>
              <a:ext uri="{FF2B5EF4-FFF2-40B4-BE49-F238E27FC236}">
                <a16:creationId xmlns:a16="http://schemas.microsoft.com/office/drawing/2014/main" id="{215D0B77-8A21-4685-A3DA-E9F271AB5180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>
            <a:fillRect/>
          </a:stretch>
        </p:blipFill>
        <p:spPr>
          <a:xfrm>
            <a:off x="8727273" y="7279085"/>
            <a:ext cx="1406036" cy="1558040"/>
          </a:xfrm>
          <a:prstGeom prst="rect">
            <a:avLst/>
          </a:prstGeom>
        </p:spPr>
      </p:pic>
      <p:sp>
        <p:nvSpPr>
          <p:cNvPr id="135" name="TextBox 44">
            <a:extLst>
              <a:ext uri="{FF2B5EF4-FFF2-40B4-BE49-F238E27FC236}">
                <a16:creationId xmlns:a16="http://schemas.microsoft.com/office/drawing/2014/main" id="{84C8917C-0258-40A0-9FAD-F7D6FB7CC9ED}"/>
              </a:ext>
            </a:extLst>
          </p:cNvPr>
          <p:cNvSpPr txBox="1"/>
          <p:nvPr/>
        </p:nvSpPr>
        <p:spPr>
          <a:xfrm>
            <a:off x="7571616" y="6444712"/>
            <a:ext cx="2257276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0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Banda </a:t>
            </a:r>
          </a:p>
          <a:p>
            <a:pPr algn="ctr">
              <a:lnSpc>
                <a:spcPts val="2870"/>
              </a:lnSpc>
              <a:spcBef>
                <a:spcPct val="0"/>
              </a:spcBef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10Mb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6" name="Picture 18">
            <a:extLst>
              <a:ext uri="{FF2B5EF4-FFF2-40B4-BE49-F238E27FC236}">
                <a16:creationId xmlns:a16="http://schemas.microsoft.com/office/drawing/2014/main" id="{772D1389-64C9-46EB-979C-A4C12F46C02D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>
            <a:fillRect/>
          </a:stretch>
        </p:blipFill>
        <p:spPr>
          <a:xfrm>
            <a:off x="9372879" y="3335691"/>
            <a:ext cx="650513" cy="720839"/>
          </a:xfrm>
          <a:prstGeom prst="rect">
            <a:avLst/>
          </a:prstGeom>
        </p:spPr>
      </p:pic>
      <p:cxnSp>
        <p:nvCxnSpPr>
          <p:cNvPr id="1038" name="Conector de Seta Reta 1037">
            <a:extLst>
              <a:ext uri="{FF2B5EF4-FFF2-40B4-BE49-F238E27FC236}">
                <a16:creationId xmlns:a16="http://schemas.microsoft.com/office/drawing/2014/main" id="{879240AF-7C89-454B-9DFD-65BC1EBAAFBC}"/>
              </a:ext>
            </a:extLst>
          </p:cNvPr>
          <p:cNvCxnSpPr/>
          <p:nvPr/>
        </p:nvCxnSpPr>
        <p:spPr>
          <a:xfrm>
            <a:off x="8486988" y="2564152"/>
            <a:ext cx="45959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de Seta Reta 151">
            <a:extLst>
              <a:ext uri="{FF2B5EF4-FFF2-40B4-BE49-F238E27FC236}">
                <a16:creationId xmlns:a16="http://schemas.microsoft.com/office/drawing/2014/main" id="{ADC92D6B-6C06-45CB-80BA-AC708987D124}"/>
              </a:ext>
            </a:extLst>
          </p:cNvPr>
          <p:cNvCxnSpPr>
            <a:cxnSpLocks/>
          </p:cNvCxnSpPr>
          <p:nvPr/>
        </p:nvCxnSpPr>
        <p:spPr>
          <a:xfrm flipH="1">
            <a:off x="10408602" y="2546485"/>
            <a:ext cx="44069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de Seta Reta 155">
            <a:extLst>
              <a:ext uri="{FF2B5EF4-FFF2-40B4-BE49-F238E27FC236}">
                <a16:creationId xmlns:a16="http://schemas.microsoft.com/office/drawing/2014/main" id="{4DE08B8F-0910-4A4D-9792-48585BA0F68C}"/>
              </a:ext>
            </a:extLst>
          </p:cNvPr>
          <p:cNvCxnSpPr>
            <a:cxnSpLocks/>
          </p:cNvCxnSpPr>
          <p:nvPr/>
        </p:nvCxnSpPr>
        <p:spPr>
          <a:xfrm flipH="1">
            <a:off x="9698136" y="2889666"/>
            <a:ext cx="21778" cy="4012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: Curvo 71">
            <a:extLst>
              <a:ext uri="{FF2B5EF4-FFF2-40B4-BE49-F238E27FC236}">
                <a16:creationId xmlns:a16="http://schemas.microsoft.com/office/drawing/2014/main" id="{F802269A-563D-4CAB-BE6D-DBA95F45D60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49324" y="5481559"/>
            <a:ext cx="1946501" cy="1743405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150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256</Words>
  <Application>Microsoft Office PowerPoint</Application>
  <PresentationFormat>Personalizar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Disney Heroic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Inserir um título</dc:title>
  <dc:creator>Victor Garcia</dc:creator>
  <cp:lastModifiedBy>VICTOR FERREIRA GARCIA .</cp:lastModifiedBy>
  <cp:revision>21</cp:revision>
  <dcterms:created xsi:type="dcterms:W3CDTF">2006-08-16T00:00:00Z</dcterms:created>
  <dcterms:modified xsi:type="dcterms:W3CDTF">2021-05-30T14:43:30Z</dcterms:modified>
  <dc:identifier>DAEf4MDei8E</dc:identifier>
</cp:coreProperties>
</file>

<file path=docProps/thumbnail.jpeg>
</file>